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D4DA-AE10-41D0-9E80-B5D8FB9D30CF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B849-8595-4402-BF46-F26A03DA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मात्रा</a:t>
            </a:r>
            <a:r>
              <a:rPr lang="en-US" dirty="0" smtClean="0"/>
              <a:t> अ </a:t>
            </a:r>
            <a:r>
              <a:rPr lang="en-US" dirty="0" err="1" smtClean="0"/>
              <a:t>से</a:t>
            </a:r>
            <a:r>
              <a:rPr lang="en-US" dirty="0" smtClean="0"/>
              <a:t> अ: </a:t>
            </a:r>
            <a:r>
              <a:rPr lang="en-US" dirty="0" err="1" smtClean="0"/>
              <a:t>तक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मात्रा</a:t>
            </a:r>
            <a:r>
              <a:rPr lang="en-US" dirty="0" smtClean="0"/>
              <a:t> अ </a:t>
            </a:r>
            <a:r>
              <a:rPr lang="en-US" dirty="0" err="1" smtClean="0"/>
              <a:t>से</a:t>
            </a:r>
            <a:r>
              <a:rPr lang="en-US" dirty="0" smtClean="0"/>
              <a:t> अ: </a:t>
            </a:r>
            <a:r>
              <a:rPr lang="en-US" dirty="0" err="1" smtClean="0"/>
              <a:t>तक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ऐ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ऐ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सैनिक</a:t>
            </a:r>
            <a:r>
              <a:rPr lang="en-US" dirty="0" smtClean="0"/>
              <a:t> - Soldier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पैर</a:t>
            </a:r>
            <a:r>
              <a:rPr lang="en-US" dirty="0" smtClean="0"/>
              <a:t> - Legs</a:t>
            </a:r>
            <a:endParaRPr lang="en-US" dirty="0"/>
          </a:p>
        </p:txBody>
      </p:sp>
      <p:pic>
        <p:nvPicPr>
          <p:cNvPr id="8" name="Content Placeholder 7" descr="500+ Soldier Pictures [HD] | Download Free Images on Unsplash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198" y="2174875"/>
            <a:ext cx="263419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Legs kids Images, Stock Photos &amp;amp; Vectors | Shutter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ऐ 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ऐ 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मैदान</a:t>
            </a:r>
            <a:r>
              <a:rPr lang="en-US" dirty="0" smtClean="0"/>
              <a:t> - Playground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पैसा</a:t>
            </a:r>
            <a:r>
              <a:rPr lang="en-US" dirty="0" smtClean="0"/>
              <a:t> - Money</a:t>
            </a:r>
            <a:endParaRPr lang="en-US" dirty="0"/>
          </a:p>
        </p:txBody>
      </p:sp>
      <p:pic>
        <p:nvPicPr>
          <p:cNvPr id="7" name="Content Placeholder 6" descr="30,000+ Football Ground Pictures | Download Free Images on Unsplash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7156"/>
            <a:ext cx="4040188" cy="26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5,806 Indian Currency Photos and Premium High Res Pictures - Getty Image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451002"/>
            <a:ext cx="2417000" cy="203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ऐ 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ऐ 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दैनिक</a:t>
            </a:r>
            <a:r>
              <a:rPr lang="en-US" dirty="0" smtClean="0"/>
              <a:t> - Daily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थैली</a:t>
            </a:r>
            <a:r>
              <a:rPr lang="en-US" dirty="0" smtClean="0"/>
              <a:t> - Bag</a:t>
            </a:r>
            <a:endParaRPr lang="en-US" dirty="0"/>
          </a:p>
        </p:txBody>
      </p:sp>
      <p:pic>
        <p:nvPicPr>
          <p:cNvPr id="7" name="Content Placeholder 6" descr="679,988 School Bag Stock Photos, Pictures &amp;amp; Royalty-Free Images - iStock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667000"/>
            <a:ext cx="38100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Newspaper Images, Stock Photos &amp;amp; Vectors | Shutterstock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6619" y="2817019"/>
            <a:ext cx="3181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ऐ 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ऐ 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शैतान</a:t>
            </a:r>
            <a:r>
              <a:rPr lang="en-US" dirty="0" smtClean="0"/>
              <a:t> - Devil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नैन</a:t>
            </a:r>
            <a:r>
              <a:rPr lang="en-US" dirty="0" smtClean="0"/>
              <a:t> - Eyes</a:t>
            </a:r>
            <a:endParaRPr lang="en-US" dirty="0"/>
          </a:p>
        </p:txBody>
      </p:sp>
      <p:pic>
        <p:nvPicPr>
          <p:cNvPr id="7" name="Content Placeholder 6" descr="How Human Eye Works - Anatomy, Role &amp;amp; Parts of the Eye | Essilor India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539899"/>
            <a:ext cx="4041775" cy="12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The Devil Critiques Expressions That Mention Him | The New Yorker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मात्रा अ से अ: तक</vt:lpstr>
      <vt:lpstr>ऐ की मात्रा ऐ ki Matra words</vt:lpstr>
      <vt:lpstr>ऐ  की मात्रा  ऐ  ki Matra words</vt:lpstr>
      <vt:lpstr>ऐ  की मात्रा  ऐ  ki Matra words</vt:lpstr>
      <vt:lpstr>ऐ  की मात्रा  ऐ  ki Matra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मात्रा अ से अ: तक</dc:title>
  <dc:creator>PC</dc:creator>
  <cp:lastModifiedBy>PC</cp:lastModifiedBy>
  <cp:revision>7</cp:revision>
  <dcterms:created xsi:type="dcterms:W3CDTF">2022-01-17T17:26:26Z</dcterms:created>
  <dcterms:modified xsi:type="dcterms:W3CDTF">2023-01-19T16:56:29Z</dcterms:modified>
</cp:coreProperties>
</file>